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68" r:id="rId3"/>
    <p:sldId id="256" r:id="rId4"/>
    <p:sldId id="257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283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40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86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5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595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28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42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836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250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143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03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6/23/2022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JpUtHbU8O4-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1564105"/>
            <a:ext cx="15809494" cy="77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9411" y="1"/>
            <a:ext cx="15328231" cy="998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20126" y="274638"/>
            <a:ext cx="7844590" cy="1143000"/>
          </a:xfrm>
        </p:spPr>
        <p:txBody>
          <a:bodyPr/>
          <a:lstStyle/>
          <a:p>
            <a:r>
              <a:rPr lang="en-IN" dirty="0" smtClean="0"/>
              <a:t>QUESTIONAIRE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935704" y="2526632"/>
            <a:ext cx="12440654" cy="6304547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WHICH IS THE LARGEST STATE?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HOW MANY PHYSICAL DIVISIONS ARE THERE IN INDIA?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WHICH STATE HAS TWO CAPITALS?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NAME THE STATES OF SEVEN SISTERS.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NAME THE NATIONAL CAPITAL TERRITORY OF INDIA.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 LOVE MY INDIA/—KARUNAMBIGAII FACULTY/SOCIAL DEPT/SNSACADEMY SCHOOL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842211"/>
            <a:ext cx="9264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 smtClean="0">
                <a:hlinkClick r:id="rId3"/>
              </a:rPr>
              <a:t>https://youtu.be/BJpUtHbU8O4-</a:t>
            </a:r>
            <a:endParaRPr lang="en-IN" sz="3600" dirty="0" smtClean="0"/>
          </a:p>
          <a:p>
            <a:r>
              <a:rPr lang="en-IN" sz="3600" dirty="0" smtClean="0"/>
              <a:t>Reference video </a:t>
            </a:r>
            <a:r>
              <a:rPr lang="en-IN" sz="3600" dirty="0" err="1" smtClean="0"/>
              <a:t>url</a:t>
            </a:r>
            <a:endParaRPr lang="en-IN" sz="3600" dirty="0"/>
          </a:p>
        </p:txBody>
      </p:sp>
      <p:pic>
        <p:nvPicPr>
          <p:cNvPr id="3074" name="Picture 2" descr="C:\Users\welcome1\Desktop\AMBI SNS\PICTURES\thank 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27" y="2839453"/>
            <a:ext cx="17325473" cy="6039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9535" y="1020726"/>
            <a:ext cx="4805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400" b="1" dirty="0" smtClean="0">
                <a:latin typeface="Cambria"/>
                <a:ea typeface="Cambria"/>
                <a:cs typeface="Cambria"/>
                <a:sym typeface="Cambria"/>
              </a:rPr>
              <a:t>I LOVE MY INDIA</a:t>
            </a:r>
            <a:endParaRPr lang="en-IN" sz="4400" dirty="0"/>
          </a:p>
        </p:txBody>
      </p:sp>
      <p:pic>
        <p:nvPicPr>
          <p:cNvPr id="2" name="Picture 2" descr="C:\Users\welcome1\Desktop\AMBI SNS\PICTURES\MAP -IND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7535" y="2169042"/>
            <a:ext cx="13290698" cy="7804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28117" y="274638"/>
            <a:ext cx="9255511" cy="1143000"/>
          </a:xfrm>
        </p:spPr>
        <p:txBody>
          <a:bodyPr/>
          <a:lstStyle/>
          <a:p>
            <a:r>
              <a:rPr lang="en-IN" dirty="0" smtClean="0"/>
              <a:t>ABOUT INDIA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24507" y="2787805"/>
            <a:ext cx="8073484" cy="50403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sz="4000" dirty="0" smtClean="0">
                <a:solidFill>
                  <a:srgbClr val="FF0000"/>
                </a:solidFill>
              </a:rPr>
              <a:t>INDIA IS IN ASIAN CONTINENT.</a:t>
            </a:r>
          </a:p>
          <a:p>
            <a:pPr>
              <a:buFont typeface="Wingdings" pitchFamily="2" charset="2"/>
              <a:buChar char="v"/>
            </a:pPr>
            <a:endParaRPr lang="en-IN" sz="4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N" sz="4000" dirty="0" smtClean="0">
                <a:solidFill>
                  <a:srgbClr val="FF0000"/>
                </a:solidFill>
              </a:rPr>
              <a:t>INDIA IS THE SEVENTH LARGEST COUNTRY.</a:t>
            </a:r>
          </a:p>
          <a:p>
            <a:pPr>
              <a:buFont typeface="Wingdings" pitchFamily="2" charset="2"/>
              <a:buChar char="v"/>
            </a:pPr>
            <a:endParaRPr lang="en-IN" sz="4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N" sz="4000" dirty="0" smtClean="0">
                <a:solidFill>
                  <a:srgbClr val="FF0000"/>
                </a:solidFill>
              </a:rPr>
              <a:t>SECOND IN POPULATION.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4253023" y="3086100"/>
            <a:ext cx="893135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0076" y="2408663"/>
            <a:ext cx="6328783" cy="635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/>
              <a:t>BOUNDARIES OF INDIA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006" y="2364059"/>
            <a:ext cx="9032488" cy="68224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4000" b="1" dirty="0" smtClean="0">
                <a:solidFill>
                  <a:schemeClr val="accent6"/>
                </a:solidFill>
              </a:rPr>
              <a:t>NORTH   -  THE HIMALAYAS</a:t>
            </a:r>
          </a:p>
          <a:p>
            <a:pPr algn="ctr">
              <a:buNone/>
            </a:pPr>
            <a:endParaRPr lang="en-IN" sz="4000" b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accent6"/>
                </a:solidFill>
              </a:rPr>
              <a:t>SOUTH    -  THE INDIAN OCEAN</a:t>
            </a:r>
          </a:p>
          <a:p>
            <a:pPr algn="ctr">
              <a:buNone/>
            </a:pPr>
            <a:endParaRPr lang="en-IN" sz="4000" b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accent6"/>
                </a:solidFill>
              </a:rPr>
              <a:t>EAST        -   BAY OF BENGAL</a:t>
            </a:r>
          </a:p>
          <a:p>
            <a:pPr algn="ctr">
              <a:buFont typeface="Courier New" pitchFamily="49" charset="0"/>
              <a:buChar char="o"/>
            </a:pPr>
            <a:endParaRPr lang="en-IN" sz="4000" b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accent6"/>
                </a:solidFill>
              </a:rPr>
              <a:t>WEST      -   ARABIAN OCEAN</a:t>
            </a:r>
            <a:endParaRPr lang="en-IN" sz="40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6166" y="1739590"/>
            <a:ext cx="8028878" cy="816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44644" y="274638"/>
            <a:ext cx="10749776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STATES AND UNION TERRITORIES OF INDIA</a:t>
            </a:r>
            <a:endParaRPr lang="en-IN" dirty="0"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8061" y="2279561"/>
            <a:ext cx="13105090" cy="7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1073" y="274638"/>
            <a:ext cx="9504947" cy="1143000"/>
          </a:xfrm>
        </p:spPr>
        <p:txBody>
          <a:bodyPr/>
          <a:lstStyle/>
          <a:p>
            <a:r>
              <a:rPr lang="en-IN" dirty="0" smtClean="0"/>
              <a:t>POINTS TO REMEMBER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283242" y="2045368"/>
            <a:ext cx="12344400" cy="6184232"/>
          </a:xfrm>
        </p:spPr>
        <p:txBody>
          <a:bodyPr>
            <a:normAutofit fontScale="92500"/>
          </a:bodyPr>
          <a:lstStyle/>
          <a:p>
            <a:r>
              <a:rPr lang="en-IN" sz="3600" b="1" dirty="0" smtClean="0">
                <a:solidFill>
                  <a:srgbClr val="C00000"/>
                </a:solidFill>
              </a:rPr>
              <a:t>KANNIYAKUMARI </a:t>
            </a:r>
            <a:r>
              <a:rPr lang="en-IN" sz="3600" dirty="0" smtClean="0">
                <a:solidFill>
                  <a:srgbClr val="C00000"/>
                </a:solidFill>
              </a:rPr>
              <a:t>–SOUTHERMOST TIP OF MAINLAND OF INDIA.</a:t>
            </a:r>
          </a:p>
          <a:p>
            <a:endParaRPr lang="en-IN" sz="3600" b="1" dirty="0" smtClean="0">
              <a:solidFill>
                <a:srgbClr val="C00000"/>
              </a:solidFill>
            </a:endParaRPr>
          </a:p>
          <a:p>
            <a:r>
              <a:rPr lang="en-IN" sz="3600" b="1" dirty="0" smtClean="0">
                <a:solidFill>
                  <a:srgbClr val="C00000"/>
                </a:solidFill>
              </a:rPr>
              <a:t>INDIRA POINT –</a:t>
            </a:r>
            <a:r>
              <a:rPr lang="en-IN" sz="3600" dirty="0" smtClean="0">
                <a:solidFill>
                  <a:srgbClr val="C00000"/>
                </a:solidFill>
              </a:rPr>
              <a:t>SOUTHERNMOST TIP OF OUR COUNTRY</a:t>
            </a:r>
          </a:p>
          <a:p>
            <a:pPr>
              <a:buNone/>
            </a:pPr>
            <a:endParaRPr lang="en-IN" sz="3600" b="1" dirty="0" smtClean="0">
              <a:solidFill>
                <a:srgbClr val="C00000"/>
              </a:solidFill>
            </a:endParaRPr>
          </a:p>
          <a:p>
            <a:r>
              <a:rPr lang="en-IN" sz="3600" b="1" dirty="0" smtClean="0">
                <a:solidFill>
                  <a:srgbClr val="C00000"/>
                </a:solidFill>
              </a:rPr>
              <a:t>RADCLIFFE LINE –</a:t>
            </a:r>
            <a:r>
              <a:rPr lang="en-IN" sz="3600" dirty="0" smtClean="0">
                <a:solidFill>
                  <a:srgbClr val="C00000"/>
                </a:solidFill>
              </a:rPr>
              <a:t>BOUNDARY BETWEEN INDIA AND PAKISTAN</a:t>
            </a:r>
          </a:p>
          <a:p>
            <a:endParaRPr lang="en-IN" sz="3600" dirty="0" smtClean="0">
              <a:solidFill>
                <a:srgbClr val="C00000"/>
              </a:solidFill>
            </a:endParaRPr>
          </a:p>
          <a:p>
            <a:r>
              <a:rPr lang="en-IN" sz="3600" b="1" dirty="0" smtClean="0">
                <a:solidFill>
                  <a:srgbClr val="C00000"/>
                </a:solidFill>
              </a:rPr>
              <a:t>NEIGHBOURING COUNTRIES -</a:t>
            </a:r>
          </a:p>
          <a:p>
            <a:endParaRPr lang="en-IN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IN" sz="3600" dirty="0" smtClean="0">
                <a:solidFill>
                  <a:srgbClr val="C00000"/>
                </a:solidFill>
              </a:rPr>
              <a:t>        PAKISTAN,AHGHANISTAN,CHINA,NEPAL,BHUTAN,MYANMAR,</a:t>
            </a:r>
          </a:p>
          <a:p>
            <a:pPr>
              <a:buNone/>
            </a:pPr>
            <a:r>
              <a:rPr lang="en-IN" sz="3600" dirty="0" smtClean="0">
                <a:solidFill>
                  <a:srgbClr val="C00000"/>
                </a:solidFill>
              </a:rPr>
              <a:t>      BANGLADESH,SRILANKA AND MALDIVES</a:t>
            </a:r>
          </a:p>
          <a:p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49515" y="274638"/>
            <a:ext cx="7146759" cy="1143000"/>
          </a:xfrm>
        </p:spPr>
        <p:txBody>
          <a:bodyPr/>
          <a:lstStyle/>
          <a:p>
            <a:r>
              <a:rPr lang="en-US" b="1" dirty="0" smtClean="0">
                <a:latin typeface="Cambria"/>
                <a:ea typeface="Cambria"/>
                <a:cs typeface="Cambria"/>
                <a:sym typeface="Cambria"/>
              </a:rPr>
              <a:t> QUESTIONAIRE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165683" y="1925054"/>
            <a:ext cx="11502191" cy="5919536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INDIA IS IN WHICH CONTINENT?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WHAT IS RADCLIFFE LINE?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 WHETHER BANGLADESH IS OUR NEIGHBOURING COUNTRY?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WHICH OCEAN LIES TO THE SOUTH OF INDIA?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3810000" y="3086100"/>
            <a:ext cx="1184413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endParaRPr lang="en-US" sz="28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77326" y="274638"/>
            <a:ext cx="9721516" cy="1143000"/>
          </a:xfrm>
        </p:spPr>
        <p:txBody>
          <a:bodyPr/>
          <a:lstStyle/>
          <a:p>
            <a:r>
              <a:rPr lang="en-IN" dirty="0" smtClean="0"/>
              <a:t>POLITICAL DIVISIONS OF INDIA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828800" y="2045367"/>
            <a:ext cx="16026063" cy="7170821"/>
          </a:xfrm>
        </p:spPr>
        <p:txBody>
          <a:bodyPr>
            <a:noAutofit/>
          </a:bodyPr>
          <a:lstStyle/>
          <a:p>
            <a:r>
              <a:rPr lang="en-IN" sz="3600" b="1" dirty="0" smtClean="0"/>
              <a:t>INDIA  IS A UNION </a:t>
            </a:r>
            <a:r>
              <a:rPr lang="en-IN" sz="3600" b="1" smtClean="0"/>
              <a:t>OF </a:t>
            </a:r>
            <a:r>
              <a:rPr lang="en-IN" sz="3600" b="1" smtClean="0">
                <a:solidFill>
                  <a:srgbClr val="FF0000"/>
                </a:solidFill>
              </a:rPr>
              <a:t>28</a:t>
            </a:r>
            <a:r>
              <a:rPr lang="en-IN" sz="3600" b="1" smtClean="0"/>
              <a:t> </a:t>
            </a:r>
            <a:r>
              <a:rPr lang="en-IN" sz="3600" b="1" dirty="0" smtClean="0"/>
              <a:t>STATES </a:t>
            </a:r>
            <a:r>
              <a:rPr lang="en-IN" sz="3600" b="1" smtClean="0"/>
              <a:t>AND</a:t>
            </a:r>
            <a:r>
              <a:rPr lang="en-IN" sz="3600" b="1" smtClean="0">
                <a:solidFill>
                  <a:srgbClr val="FF0000"/>
                </a:solidFill>
              </a:rPr>
              <a:t> 8 </a:t>
            </a:r>
            <a:r>
              <a:rPr lang="en-IN" sz="3600" b="1" dirty="0" smtClean="0"/>
              <a:t>UNION TERRITORIES</a:t>
            </a:r>
          </a:p>
          <a:p>
            <a:endParaRPr lang="en-IN" sz="3600" b="1" dirty="0" smtClean="0"/>
          </a:p>
          <a:p>
            <a:r>
              <a:rPr lang="en-IN" sz="3600" b="1" dirty="0" smtClean="0">
                <a:solidFill>
                  <a:srgbClr val="FF0000"/>
                </a:solidFill>
              </a:rPr>
              <a:t>RAJASTHAN</a:t>
            </a:r>
            <a:r>
              <a:rPr lang="en-IN" sz="3600" b="1" dirty="0" smtClean="0"/>
              <a:t> IS THE LARGEST STATE</a:t>
            </a:r>
          </a:p>
          <a:p>
            <a:endParaRPr lang="en-IN" sz="3600" b="1" dirty="0" smtClean="0"/>
          </a:p>
          <a:p>
            <a:r>
              <a:rPr lang="en-IN" sz="3600" b="1" dirty="0" smtClean="0">
                <a:solidFill>
                  <a:srgbClr val="FF0000"/>
                </a:solidFill>
              </a:rPr>
              <a:t>GOA</a:t>
            </a:r>
            <a:r>
              <a:rPr lang="en-IN" sz="3600" b="1" dirty="0" smtClean="0"/>
              <a:t> IS THE SMALLEST STATE</a:t>
            </a:r>
          </a:p>
          <a:p>
            <a:endParaRPr lang="en-IN" sz="3600" b="1" dirty="0" smtClean="0"/>
          </a:p>
          <a:p>
            <a:r>
              <a:rPr lang="en-IN" sz="3600" b="1" dirty="0" smtClean="0"/>
              <a:t>SEVEN STATES IN NORTH-EASTERN STATES INDIA ARE CALLED </a:t>
            </a:r>
            <a:r>
              <a:rPr lang="en-IN" sz="3600" b="1" dirty="0" smtClean="0">
                <a:solidFill>
                  <a:srgbClr val="FF0000"/>
                </a:solidFill>
              </a:rPr>
              <a:t>SEVEN SISTERS</a:t>
            </a:r>
          </a:p>
          <a:p>
            <a:endParaRPr lang="en-IN" sz="3600" b="1" dirty="0" smtClean="0"/>
          </a:p>
          <a:p>
            <a:r>
              <a:rPr lang="en-IN" sz="3600" b="1" dirty="0" smtClean="0"/>
              <a:t>SEVEN SISTERS ARE </a:t>
            </a:r>
            <a:r>
              <a:rPr lang="en-IN" sz="3600" b="1" dirty="0" smtClean="0">
                <a:solidFill>
                  <a:srgbClr val="FF0000"/>
                </a:solidFill>
              </a:rPr>
              <a:t>ARUNACHAL PRADESH,ASSAM,MANIPUR,MEGHALAYA,MIZORAM,NAGALAND AND TRIPURA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553453"/>
            <a:ext cx="15027442" cy="3046997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PHYSICAL DIVISION OF INDIA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599" y="2815389"/>
            <a:ext cx="14558212" cy="6208295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          1.THE NORTHERN MOUNTAINS</a:t>
            </a:r>
          </a:p>
          <a:p>
            <a:endParaRPr lang="en-IN" sz="3600" b="1" dirty="0" smtClean="0">
              <a:solidFill>
                <a:srgbClr val="FF0000"/>
              </a:solidFill>
            </a:endParaRPr>
          </a:p>
          <a:p>
            <a:r>
              <a:rPr lang="en-IN" sz="3600" b="1" dirty="0" smtClean="0">
                <a:solidFill>
                  <a:srgbClr val="FF0000"/>
                </a:solidFill>
              </a:rPr>
              <a:t>                              2.THE PLAINS- NORTHERN AND COASTAL</a:t>
            </a:r>
          </a:p>
          <a:p>
            <a:endParaRPr lang="en-IN" sz="3600" b="1" dirty="0" smtClean="0">
              <a:solidFill>
                <a:srgbClr val="FF0000"/>
              </a:solidFill>
            </a:endParaRPr>
          </a:p>
          <a:p>
            <a:r>
              <a:rPr lang="en-IN" sz="3600" b="1" dirty="0" smtClean="0">
                <a:solidFill>
                  <a:srgbClr val="FF0000"/>
                </a:solidFill>
              </a:rPr>
              <a:t>    3.THE WESTERN DESERT</a:t>
            </a:r>
          </a:p>
          <a:p>
            <a:endParaRPr lang="en-IN" sz="3600" b="1" dirty="0" smtClean="0">
              <a:solidFill>
                <a:srgbClr val="FF0000"/>
              </a:solidFill>
            </a:endParaRPr>
          </a:p>
          <a:p>
            <a:r>
              <a:rPr lang="en-IN" sz="3600" b="1" dirty="0" smtClean="0">
                <a:solidFill>
                  <a:srgbClr val="FF0000"/>
                </a:solidFill>
              </a:rPr>
              <a:t>              4.THE SOUTHERN PLATEAUS</a:t>
            </a:r>
          </a:p>
          <a:p>
            <a:endParaRPr lang="en-IN" sz="3600" b="1" dirty="0" smtClean="0">
              <a:solidFill>
                <a:srgbClr val="FF0000"/>
              </a:solidFill>
            </a:endParaRPr>
          </a:p>
          <a:p>
            <a:r>
              <a:rPr lang="en-IN" sz="3600" b="1" dirty="0" smtClean="0">
                <a:solidFill>
                  <a:srgbClr val="FF0000"/>
                </a:solidFill>
              </a:rPr>
              <a:t>5.THE ISLANDS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4499811" y="288759"/>
            <a:ext cx="7531768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272</Words>
  <Application>Microsoft Office PowerPoint</Application>
  <PresentationFormat>Custom</PresentationFormat>
  <Paragraphs>145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Courier New</vt:lpstr>
      <vt:lpstr>Wingdings</vt:lpstr>
      <vt:lpstr>1_Office Theme</vt:lpstr>
      <vt:lpstr>Office Theme</vt:lpstr>
      <vt:lpstr>PowerPoint Presentation</vt:lpstr>
      <vt:lpstr>PowerPoint Presentation</vt:lpstr>
      <vt:lpstr>ABOUT INDIA</vt:lpstr>
      <vt:lpstr>BOUNDARIES OF INDIA</vt:lpstr>
      <vt:lpstr>STATES AND UNION TERRITORIES OF INDIA</vt:lpstr>
      <vt:lpstr>POINTS TO REMEMBER</vt:lpstr>
      <vt:lpstr> QUESTIONAIRE</vt:lpstr>
      <vt:lpstr>POLITICAL DIVISIONS OF INDIA</vt:lpstr>
      <vt:lpstr>PHYSICAL DIVISION OF INDIA</vt:lpstr>
      <vt:lpstr>PowerPoint Presentation</vt:lpstr>
      <vt:lpstr>QUESTIONAIRE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account</cp:lastModifiedBy>
  <cp:revision>27</cp:revision>
  <dcterms:created xsi:type="dcterms:W3CDTF">2006-08-16T00:00:00Z</dcterms:created>
  <dcterms:modified xsi:type="dcterms:W3CDTF">2022-06-23T17:39:54Z</dcterms:modified>
</cp:coreProperties>
</file>